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65" r:id="rId6"/>
    <p:sldId id="260" r:id="rId7"/>
    <p:sldId id="261" r:id="rId8"/>
    <p:sldId id="262" r:id="rId9"/>
    <p:sldId id="263" r:id="rId10"/>
    <p:sldId id="275" r:id="rId11"/>
    <p:sldId id="271" r:id="rId12"/>
    <p:sldId id="266" r:id="rId13"/>
    <p:sldId id="273" r:id="rId14"/>
    <p:sldId id="274" r:id="rId15"/>
    <p:sldId id="267" r:id="rId16"/>
    <p:sldId id="276" r:id="rId17"/>
    <p:sldId id="277" r:id="rId18"/>
    <p:sldId id="268" r:id="rId19"/>
    <p:sldId id="269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 autoAdjust="0"/>
    <p:restoredTop sz="94660"/>
  </p:normalViewPr>
  <p:slideViewPr>
    <p:cSldViewPr>
      <p:cViewPr varScale="1">
        <p:scale>
          <a:sx n="88" d="100"/>
          <a:sy n="88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0240-636A-4996-AF5C-B5FFAC4F7481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F7E3A-29C8-47DC-AC5A-5C6F7A82D7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76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F7E3A-29C8-47DC-AC5A-5C6F7A82D79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79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0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11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533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08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042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232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30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371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3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37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57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81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69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45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44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85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6625A9-2EAB-4CD8-B2A5-192772C167CB}" type="datetimeFigureOut">
              <a:rPr lang="ru-RU" smtClean="0"/>
              <a:t>23.07.2020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D73060-190B-4987-B426-C439F35513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12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1</a:t>
            </a:r>
          </a:p>
          <a:p>
            <a:r>
              <a:rPr lang="en-US" dirty="0" smtClean="0"/>
              <a:t>Desktop chat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62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4296542" cy="4247068"/>
          </a:xfrm>
        </p:spPr>
        <p:txBody>
          <a:bodyPr/>
          <a:lstStyle/>
          <a:p>
            <a:r>
              <a:rPr lang="ru-RU" dirty="0" smtClean="0"/>
              <a:t>Таблицы в базе данных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764704"/>
            <a:ext cx="4761270" cy="5208339"/>
          </a:xfrm>
        </p:spPr>
      </p:pic>
    </p:spTree>
    <p:extLst>
      <p:ext uri="{BB962C8B-B14F-4D97-AF65-F5344CB8AC3E}">
        <p14:creationId xmlns:p14="http://schemas.microsoft.com/office/powerpoint/2010/main" val="15698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Связи в базе данных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92" y="2636912"/>
            <a:ext cx="4753216" cy="3317875"/>
          </a:xfrm>
        </p:spPr>
      </p:pic>
    </p:spTree>
    <p:extLst>
      <p:ext uri="{BB962C8B-B14F-4D97-AF65-F5344CB8AC3E}">
        <p14:creationId xmlns:p14="http://schemas.microsoft.com/office/powerpoint/2010/main" val="109928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Авторизация и регистрация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516483"/>
            <a:ext cx="4865554" cy="3568074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2224"/>
            <a:ext cx="5075044" cy="35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Сообщения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36912"/>
            <a:ext cx="4496190" cy="329974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82" y="2636912"/>
            <a:ext cx="4709516" cy="331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2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Сообщения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52328"/>
            <a:ext cx="4055180" cy="331787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38" y="2564904"/>
            <a:ext cx="4710759" cy="331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5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3288430" cy="4175060"/>
          </a:xfrm>
        </p:spPr>
        <p:txBody>
          <a:bodyPr/>
          <a:lstStyle/>
          <a:p>
            <a:r>
              <a:rPr lang="ru-RU" dirty="0" smtClean="0"/>
              <a:t>Чат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692696"/>
            <a:ext cx="6660538" cy="5432024"/>
          </a:xfrm>
        </p:spPr>
      </p:pic>
    </p:spTree>
    <p:extLst>
      <p:ext uri="{BB962C8B-B14F-4D97-AF65-F5344CB8AC3E}">
        <p14:creationId xmlns:p14="http://schemas.microsoft.com/office/powerpoint/2010/main" val="17484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3288430" cy="4391084"/>
          </a:xfrm>
        </p:spPr>
        <p:txBody>
          <a:bodyPr/>
          <a:lstStyle/>
          <a:p>
            <a:r>
              <a:rPr lang="ru-RU" dirty="0" smtClean="0"/>
              <a:t>Изменение дизайна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836712"/>
            <a:ext cx="6431444" cy="5262091"/>
          </a:xfrm>
        </p:spPr>
      </p:pic>
    </p:spTree>
    <p:extLst>
      <p:ext uri="{BB962C8B-B14F-4D97-AF65-F5344CB8AC3E}">
        <p14:creationId xmlns:p14="http://schemas.microsoft.com/office/powerpoint/2010/main" val="28120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3360438" cy="3959036"/>
          </a:xfrm>
        </p:spPr>
        <p:txBody>
          <a:bodyPr/>
          <a:lstStyle/>
          <a:p>
            <a:r>
              <a:rPr lang="ru-RU" dirty="0" smtClean="0"/>
              <a:t>Цензура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764704"/>
            <a:ext cx="6431444" cy="5262091"/>
          </a:xfrm>
        </p:spPr>
      </p:pic>
    </p:spTree>
    <p:extLst>
      <p:ext uri="{BB962C8B-B14F-4D97-AF65-F5344CB8AC3E}">
        <p14:creationId xmlns:p14="http://schemas.microsoft.com/office/powerpoint/2010/main" val="24527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Настройки и прослушивание музыки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36912"/>
            <a:ext cx="4126747" cy="331787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48" y="2636912"/>
            <a:ext cx="4961050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1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Выбор музыки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60" y="2636912"/>
            <a:ext cx="6447079" cy="3231160"/>
          </a:xfrm>
        </p:spPr>
      </p:pic>
    </p:spTree>
    <p:extLst>
      <p:ext uri="{BB962C8B-B14F-4D97-AF65-F5344CB8AC3E}">
        <p14:creationId xmlns:p14="http://schemas.microsoft.com/office/powerpoint/2010/main" val="6164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Хотел бы увидеть 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Регистрация и авторизация </a:t>
            </a:r>
            <a:endParaRPr lang="en-US" dirty="0" smtClean="0"/>
          </a:p>
          <a:p>
            <a:r>
              <a:rPr lang="ru-RU" dirty="0" smtClean="0"/>
              <a:t>Страница чата </a:t>
            </a:r>
          </a:p>
          <a:p>
            <a:r>
              <a:rPr lang="ru-RU" dirty="0" smtClean="0"/>
              <a:t>Настройка чата</a:t>
            </a:r>
          </a:p>
          <a:p>
            <a:r>
              <a:rPr lang="ru-RU" dirty="0" smtClean="0"/>
              <a:t>Возможность прослушивания музыки и видео</a:t>
            </a:r>
          </a:p>
        </p:txBody>
      </p:sp>
    </p:spTree>
    <p:extLst>
      <p:ext uri="{BB962C8B-B14F-4D97-AF65-F5344CB8AC3E}">
        <p14:creationId xmlns:p14="http://schemas.microsoft.com/office/powerpoint/2010/main" val="148004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Просмотр видео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564904"/>
            <a:ext cx="5517867" cy="3317875"/>
          </a:xfrm>
        </p:spPr>
      </p:pic>
    </p:spTree>
    <p:extLst>
      <p:ext uri="{BB962C8B-B14F-4D97-AF65-F5344CB8AC3E}">
        <p14:creationId xmlns:p14="http://schemas.microsoft.com/office/powerpoint/2010/main" val="274558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89" y="2708920"/>
            <a:ext cx="3816821" cy="3280573"/>
          </a:xfrm>
        </p:spPr>
      </p:pic>
    </p:spTree>
    <p:extLst>
      <p:ext uri="{BB962C8B-B14F-4D97-AF65-F5344CB8AC3E}">
        <p14:creationId xmlns:p14="http://schemas.microsoft.com/office/powerpoint/2010/main" val="13829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Swing</a:t>
            </a:r>
          </a:p>
          <a:p>
            <a:r>
              <a:rPr lang="en-US" dirty="0" smtClean="0"/>
              <a:t>JDBC</a:t>
            </a:r>
          </a:p>
          <a:p>
            <a:r>
              <a:rPr lang="en-US" dirty="0" smtClean="0"/>
              <a:t>Maven</a:t>
            </a:r>
          </a:p>
          <a:p>
            <a:r>
              <a:rPr lang="en-US" dirty="0" smtClean="0"/>
              <a:t>Spring security</a:t>
            </a:r>
          </a:p>
          <a:p>
            <a:r>
              <a:rPr lang="en-US" dirty="0" smtClean="0"/>
              <a:t>PostgreSQL</a:t>
            </a:r>
          </a:p>
          <a:p>
            <a:r>
              <a:rPr lang="en-US" dirty="0" err="1" smtClean="0"/>
              <a:t>Git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79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Swing</a:t>
            </a:r>
            <a:r>
              <a:rPr lang="ru-RU" dirty="0"/>
              <a:t> - это библиотека, которая содержит необходимый набор компонентов для создания графического интерфейса пользователя. С помощью </a:t>
            </a:r>
            <a:r>
              <a:rPr lang="ru-RU" dirty="0" err="1"/>
              <a:t>Swing</a:t>
            </a:r>
            <a:r>
              <a:rPr lang="ru-RU" dirty="0"/>
              <a:t> можно написать </a:t>
            </a:r>
            <a:r>
              <a:rPr lang="ru-RU" dirty="0" err="1"/>
              <a:t>десктопное</a:t>
            </a:r>
            <a:r>
              <a:rPr lang="ru-RU" dirty="0"/>
              <a:t> приложение на </a:t>
            </a:r>
            <a:r>
              <a:rPr lang="ru-RU" dirty="0" err="1"/>
              <a:t>Java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22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JDBC (англ.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err="1"/>
              <a:t>DataBase</a:t>
            </a:r>
            <a:r>
              <a:rPr lang="ru-RU" dirty="0"/>
              <a:t> </a:t>
            </a:r>
            <a:r>
              <a:rPr lang="ru-RU" dirty="0" err="1"/>
              <a:t>Connectivity</a:t>
            </a:r>
            <a:r>
              <a:rPr lang="ru-RU" dirty="0"/>
              <a:t> - соединение с базами данных на </a:t>
            </a:r>
            <a:r>
              <a:rPr lang="ru-RU" dirty="0" err="1"/>
              <a:t>Java</a:t>
            </a:r>
            <a:r>
              <a:rPr lang="ru-RU" dirty="0"/>
              <a:t>) - платформенно независимый промышленный стандарт взаимодействия </a:t>
            </a:r>
            <a:r>
              <a:rPr lang="ru-RU" dirty="0" err="1"/>
              <a:t>Java</a:t>
            </a:r>
            <a:r>
              <a:rPr lang="ru-RU" dirty="0"/>
              <a:t>-приложений с различными СУБД.</a:t>
            </a:r>
          </a:p>
        </p:txBody>
      </p:sp>
    </p:spTree>
    <p:extLst>
      <p:ext uri="{BB962C8B-B14F-4D97-AF65-F5344CB8AC3E}">
        <p14:creationId xmlns:p14="http://schemas.microsoft.com/office/powerpoint/2010/main" val="394274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Maven</a:t>
            </a:r>
            <a:r>
              <a:rPr lang="ru-RU" dirty="0"/>
              <a:t>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err="1"/>
              <a:t>Apache</a:t>
            </a:r>
            <a:r>
              <a:rPr lang="ru-RU" b="1" dirty="0"/>
              <a:t> </a:t>
            </a:r>
            <a:r>
              <a:rPr lang="ru-RU" b="1" dirty="0" err="1"/>
              <a:t>Maven</a:t>
            </a:r>
            <a:r>
              <a:rPr lang="ru-RU" dirty="0"/>
              <a:t> — фреймворк для автоматизации сборки проектов на основе описания их структуры в файлах на языке POM (англ. Project </a:t>
            </a:r>
            <a:r>
              <a:rPr lang="ru-RU" dirty="0" err="1"/>
              <a:t>Object</a:t>
            </a:r>
            <a:r>
              <a:rPr lang="ru-RU" dirty="0"/>
              <a:t> Model), являющемся подмножеством </a:t>
            </a:r>
            <a:r>
              <a:rPr lang="ru-RU" dirty="0" smtClean="0"/>
              <a:t>XML. 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29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Spring</a:t>
            </a:r>
            <a:r>
              <a:rPr lang="ru-RU" dirty="0"/>
              <a:t> </a:t>
            </a:r>
            <a:r>
              <a:rPr lang="ru-RU" dirty="0" err="1"/>
              <a:t>Security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Spring</a:t>
            </a:r>
            <a:r>
              <a:rPr lang="ru-RU" dirty="0"/>
              <a:t> </a:t>
            </a:r>
            <a:r>
              <a:rPr lang="ru-RU" dirty="0" err="1"/>
              <a:t>Security</a:t>
            </a:r>
            <a:r>
              <a:rPr lang="ru-RU" dirty="0"/>
              <a:t> - это фреймворк, который сфокусирован на обеспечение как аутентификации, так и авторизации в </a:t>
            </a:r>
            <a:r>
              <a:rPr lang="ru-RU" dirty="0" err="1"/>
              <a:t>Java</a:t>
            </a:r>
            <a:r>
              <a:rPr lang="ru-RU" dirty="0"/>
              <a:t>-приложениях. Как и все </a:t>
            </a:r>
            <a:r>
              <a:rPr lang="ru-RU" dirty="0" err="1"/>
              <a:t>Spring</a:t>
            </a:r>
            <a:r>
              <a:rPr lang="ru-RU" dirty="0"/>
              <a:t> проекты, настоящая сила </a:t>
            </a:r>
            <a:r>
              <a:rPr lang="ru-RU" dirty="0" smtClean="0"/>
              <a:t>его </a:t>
            </a:r>
            <a:r>
              <a:rPr lang="ru-RU" dirty="0"/>
              <a:t>в том, что он может быть легко дополнен нужным функционалом.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4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PostgreSQL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PostgreSQL - </a:t>
            </a:r>
            <a:r>
              <a:rPr lang="ru-RU" dirty="0" smtClean="0"/>
              <a:t>свободная </a:t>
            </a:r>
            <a:r>
              <a:rPr lang="ru-RU" dirty="0"/>
              <a:t>объектно-реляционная система управления базами данных (</a:t>
            </a:r>
            <a:r>
              <a:rPr lang="ru-RU" dirty="0" smtClean="0"/>
              <a:t>СУБД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19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 Р</a:t>
            </a:r>
            <a:r>
              <a:rPr lang="ru-RU" dirty="0" smtClean="0"/>
              <a:t>аспределённая </a:t>
            </a:r>
            <a:r>
              <a:rPr lang="ru-RU" dirty="0"/>
              <a:t>система управления </a:t>
            </a:r>
            <a:r>
              <a:rPr lang="ru-RU" dirty="0" smtClean="0"/>
              <a:t>версиями.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337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62</TotalTime>
  <Words>172</Words>
  <Application>Microsoft Office PowerPoint</Application>
  <PresentationFormat>Широкоэкранный</PresentationFormat>
  <Paragraphs>40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Garamond</vt:lpstr>
      <vt:lpstr>Натуральные материалы</vt:lpstr>
      <vt:lpstr>Description</vt:lpstr>
      <vt:lpstr>Хотел бы увидеть …</vt:lpstr>
      <vt:lpstr>Технологии</vt:lpstr>
      <vt:lpstr>Swing</vt:lpstr>
      <vt:lpstr>JDBC</vt:lpstr>
      <vt:lpstr>Apache Maven </vt:lpstr>
      <vt:lpstr>Spring Security </vt:lpstr>
      <vt:lpstr>PostgreSQL</vt:lpstr>
      <vt:lpstr>Git</vt:lpstr>
      <vt:lpstr>Таблицы в базе данных</vt:lpstr>
      <vt:lpstr>Связи в базе данных</vt:lpstr>
      <vt:lpstr>Авторизация и регистрация</vt:lpstr>
      <vt:lpstr>Сообщения</vt:lpstr>
      <vt:lpstr>Сообщения</vt:lpstr>
      <vt:lpstr>Чат</vt:lpstr>
      <vt:lpstr>Изменение дизайна</vt:lpstr>
      <vt:lpstr>Цензура</vt:lpstr>
      <vt:lpstr>Настройки и прослушивание музыки</vt:lpstr>
      <vt:lpstr>Выбор музыки</vt:lpstr>
      <vt:lpstr>Просмотр видео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Техническое задание</dc:title>
  <dc:creator>Булат Билалов</dc:creator>
  <cp:lastModifiedBy>Булат Билалов</cp:lastModifiedBy>
  <cp:revision>15</cp:revision>
  <dcterms:created xsi:type="dcterms:W3CDTF">2020-07-19T09:06:35Z</dcterms:created>
  <dcterms:modified xsi:type="dcterms:W3CDTF">2020-07-23T14:23:57Z</dcterms:modified>
</cp:coreProperties>
</file>